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73" r:id="rId11"/>
    <p:sldId id="274" r:id="rId12"/>
    <p:sldId id="275" r:id="rId13"/>
    <p:sldId id="276" r:id="rId14"/>
    <p:sldId id="266" r:id="rId15"/>
    <p:sldId id="277" r:id="rId16"/>
    <p:sldId id="267" r:id="rId17"/>
    <p:sldId id="270" r:id="rId18"/>
    <p:sldId id="271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/>
    <p:restoredTop sz="90207"/>
  </p:normalViewPr>
  <p:slideViewPr>
    <p:cSldViewPr snapToGrid="0" snapToObjects="1">
      <p:cViewPr varScale="1">
        <p:scale>
          <a:sx n="44" d="100"/>
          <a:sy n="44" d="100"/>
        </p:scale>
        <p:origin x="216" y="1336"/>
      </p:cViewPr>
      <p:guideLst/>
    </p:cSldViewPr>
  </p:slideViewPr>
  <p:notesTextViewPr>
    <p:cViewPr>
      <p:scale>
        <a:sx n="1" d="1"/>
        <a:sy n="1" d="1"/>
      </p:scale>
      <p:origin x="0" y="-16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Trojan asteroids in Sun-Jupiter L4,5 points</a:t>
            </a:r>
          </a:p>
          <a:p>
            <a:endParaRPr lang="en-US" dirty="0"/>
          </a:p>
          <a:p>
            <a:r>
              <a:rPr lang="en-US" dirty="0"/>
              <a:t>Difficult to solve for. Need to use numerical methods for L1,2,3</a:t>
            </a:r>
          </a:p>
          <a:p>
            <a:endParaRPr lang="en-US" dirty="0"/>
          </a:p>
          <a:p>
            <a:r>
              <a:rPr lang="en-US"/>
              <a:t>L4,5 only stable if M1/M2 &gt; 24.96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4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68006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90752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and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and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29CE9-9638-2D40-834B-C7E29844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82" y="800199"/>
            <a:ext cx="7418362" cy="57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18D529-5F05-4843-8920-21954981A208}"/>
              </a:ext>
            </a:extLst>
          </p:cNvPr>
          <p:cNvGrpSpPr/>
          <p:nvPr/>
        </p:nvGrpSpPr>
        <p:grpSpPr>
          <a:xfrm>
            <a:off x="911597" y="1126273"/>
            <a:ext cx="6835259" cy="5112847"/>
            <a:chOff x="911597" y="1126273"/>
            <a:chExt cx="6835259" cy="5112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661157-910C-0B49-A8FE-5BB7AF6D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597" y="1126273"/>
              <a:ext cx="6835259" cy="51128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1CA2F7-FF90-1E46-83EA-B416E10FC203}"/>
                </a:ext>
              </a:extLst>
            </p:cNvPr>
            <p:cNvSpPr/>
            <p:nvPr/>
          </p:nvSpPr>
          <p:spPr>
            <a:xfrm>
              <a:off x="5710604" y="352131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3D33E1-2F72-8841-BAC2-75901018D6FD}"/>
                </a:ext>
              </a:extLst>
            </p:cNvPr>
            <p:cNvSpPr/>
            <p:nvPr/>
          </p:nvSpPr>
          <p:spPr>
            <a:xfrm>
              <a:off x="5928946" y="3581157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E14D06-B2E1-674D-97C2-051D1B406350}"/>
                </a:ext>
              </a:extLst>
            </p:cNvPr>
            <p:cNvSpPr/>
            <p:nvPr/>
          </p:nvSpPr>
          <p:spPr>
            <a:xfrm>
              <a:off x="5928946" y="345085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B1F743-5C46-0240-9583-4EFEE2B7D692}"/>
                </a:ext>
              </a:extLst>
            </p:cNvPr>
            <p:cNvSpPr/>
            <p:nvPr/>
          </p:nvSpPr>
          <p:spPr>
            <a:xfrm>
              <a:off x="6147288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B4C45A-208F-7343-94C4-A7FC4B82644B}"/>
                </a:ext>
              </a:extLst>
            </p:cNvPr>
            <p:cNvSpPr/>
            <p:nvPr/>
          </p:nvSpPr>
          <p:spPr>
            <a:xfrm>
              <a:off x="6972300" y="3630921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69421C-7711-474F-98F4-495C601127E4}"/>
                </a:ext>
              </a:extLst>
            </p:cNvPr>
            <p:cNvSpPr/>
            <p:nvPr/>
          </p:nvSpPr>
          <p:spPr>
            <a:xfrm>
              <a:off x="700881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6656F3-CB4B-7A41-8EA1-D2CF01F54AC5}"/>
                </a:ext>
              </a:extLst>
            </p:cNvPr>
            <p:cNvSpPr/>
            <p:nvPr/>
          </p:nvSpPr>
          <p:spPr>
            <a:xfrm>
              <a:off x="6972300" y="3403543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EF91EC-6FDC-DE42-9E08-7D9E451335BB}"/>
                </a:ext>
              </a:extLst>
            </p:cNvPr>
            <p:cNvSpPr/>
            <p:nvPr/>
          </p:nvSpPr>
          <p:spPr>
            <a:xfrm>
              <a:off x="721262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59C2661E-9470-E448-BB3B-9A85BBF503B7}"/>
              </a:ext>
            </a:extLst>
          </p:cNvPr>
          <p:cNvSpPr/>
          <p:nvPr/>
        </p:nvSpPr>
        <p:spPr>
          <a:xfrm>
            <a:off x="7746856" y="2932488"/>
            <a:ext cx="73026" cy="730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BC4D-41F1-194B-8E6A-80DF5544B50B}"/>
              </a:ext>
            </a:extLst>
          </p:cNvPr>
          <p:cNvSpPr txBox="1"/>
          <p:nvPr/>
        </p:nvSpPr>
        <p:spPr>
          <a:xfrm>
            <a:off x="7874664" y="2798190"/>
            <a:ext cx="23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Homoclinic Orbit</a:t>
            </a:r>
          </a:p>
        </p:txBody>
      </p:sp>
    </p:spTree>
    <p:extLst>
      <p:ext uri="{BB962C8B-B14F-4D97-AF65-F5344CB8AC3E}">
        <p14:creationId xmlns:p14="http://schemas.microsoft.com/office/powerpoint/2010/main" val="27973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85466-EA27-BB4E-9D15-8CAB8511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07" y="1020707"/>
            <a:ext cx="6766966" cy="52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1" y="603882"/>
            <a:ext cx="3484526" cy="481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408127" y="5422898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/>
              <a:t>[*1] -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Henri_Poincare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 setup, normalizations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5" y="1568141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0009" y="1484266"/>
            <a:ext cx="3759044" cy="38162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39" y="1484266"/>
            <a:ext cx="4932061" cy="43016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Discuss saddle &amp; Lyapunov stability</a:t>
            </a:r>
          </a:p>
        </p:txBody>
      </p: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Definition &amp; description … high level of how to find them</a:t>
            </a:r>
          </a:p>
        </p:txBody>
      </p:sp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E47C-6CCF-A84E-80BC-20736112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23534042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335</TotalTime>
  <Words>486</Words>
  <Application>Microsoft Macintosh PowerPoint</Application>
  <PresentationFormat>Widescreen</PresentationFormat>
  <Paragraphs>81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Homoclinic Orbits</vt:lpstr>
      <vt:lpstr>Locating Homoclinic Orbits</vt:lpstr>
      <vt:lpstr>Circular Restricted Three Body Problem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and Manifolds</vt:lpstr>
      <vt:lpstr>Periodic Orbit Stability and Manifolds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Donald Kuettel Iii</cp:lastModifiedBy>
  <cp:revision>24</cp:revision>
  <dcterms:created xsi:type="dcterms:W3CDTF">2018-04-27T18:58:10Z</dcterms:created>
  <dcterms:modified xsi:type="dcterms:W3CDTF">2018-05-01T15:07:21Z</dcterms:modified>
</cp:coreProperties>
</file>